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52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411F-4A18-435A-9ECC-30DDF5BA6078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FC42-DC25-4246-802F-9B748A1A0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5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411F-4A18-435A-9ECC-30DDF5BA6078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FC42-DC25-4246-802F-9B748A1A0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4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411F-4A18-435A-9ECC-30DDF5BA6078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FC42-DC25-4246-802F-9B748A1A0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9681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411F-4A18-435A-9ECC-30DDF5BA6078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FC42-DC25-4246-802F-9B748A1A0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552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411F-4A18-435A-9ECC-30DDF5BA6078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FC42-DC25-4246-802F-9B748A1A0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7000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411F-4A18-435A-9ECC-30DDF5BA6078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FC42-DC25-4246-802F-9B748A1A0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149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411F-4A18-435A-9ECC-30DDF5BA6078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FC42-DC25-4246-802F-9B748A1A0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607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411F-4A18-435A-9ECC-30DDF5BA6078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FC42-DC25-4246-802F-9B748A1A0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44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411F-4A18-435A-9ECC-30DDF5BA6078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FC42-DC25-4246-802F-9B748A1A0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3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411F-4A18-435A-9ECC-30DDF5BA6078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FC42-DC25-4246-802F-9B748A1A0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00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411F-4A18-435A-9ECC-30DDF5BA6078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FC42-DC25-4246-802F-9B748A1A0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38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411F-4A18-435A-9ECC-30DDF5BA6078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FC42-DC25-4246-802F-9B748A1A0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73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411F-4A18-435A-9ECC-30DDF5BA6078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FC42-DC25-4246-802F-9B748A1A0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5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411F-4A18-435A-9ECC-30DDF5BA6078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FC42-DC25-4246-802F-9B748A1A0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01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411F-4A18-435A-9ECC-30DDF5BA6078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FC42-DC25-4246-802F-9B748A1A0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10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411F-4A18-435A-9ECC-30DDF5BA6078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FC42-DC25-4246-802F-9B748A1A0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22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8411F-4A18-435A-9ECC-30DDF5BA6078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B1FC42-DC25-4246-802F-9B748A1A0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98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7F9560-92E5-4848-A9A8-3BEADDD9DD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Мнемотехника как средство развития речи дошкольников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504783-3331-4332-A65A-87E5800981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/>
              <a:t>Подготовила: </a:t>
            </a:r>
          </a:p>
          <a:p>
            <a:pPr algn="r"/>
            <a:r>
              <a:rPr lang="ru-RU" dirty="0"/>
              <a:t>Воспитатель первой категории </a:t>
            </a:r>
          </a:p>
          <a:p>
            <a:pPr algn="r"/>
            <a:r>
              <a:rPr lang="ru-RU" dirty="0"/>
              <a:t>МКДОУ- детский сад «Капелька» Бойченко Ольга Алексеевна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7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8"/>
    </mc:Choice>
    <mc:Fallback xmlns="">
      <p:transition spd="slow" advTm="6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92037-6635-48DB-A8BC-6045D0F3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6D02196-84E4-4C52-B7EA-2FEA6FED9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3" y="93585"/>
            <a:ext cx="9019219" cy="6764415"/>
          </a:xfr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07"/>
    </mc:Choice>
    <mc:Fallback xmlns="">
      <p:transition spd="slow" advTm="18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BBB71-5E15-42CF-9AF1-22A2673E5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2062065" y="2322283"/>
            <a:ext cx="3526972" cy="28095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9648B2F-5BE7-45FB-BB77-E723861EE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30" y="0"/>
            <a:ext cx="5204434" cy="6858000"/>
          </a:xfr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8"/>
    </mc:Choice>
    <mc:Fallback xmlns="">
      <p:transition spd="slow" advTm="1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B901F-A740-42D9-8373-5FB33828C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54154"/>
            <a:ext cx="5686144" cy="17624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1A759E0-D0F5-4874-A9FA-2DC9FC3C2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0" y="242596"/>
            <a:ext cx="7657926" cy="5743445"/>
          </a:xfr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8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5"/>
    </mc:Choice>
    <mc:Fallback xmlns="">
      <p:transition spd="slow" advTm="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3E279-E424-4412-BB97-4568406B3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1930400"/>
            <a:ext cx="3306837" cy="1783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092BFCCC-88C9-4035-A81F-089C94ADB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66799" y="1572259"/>
            <a:ext cx="6601747" cy="3713481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503EB9C-C73A-4E2D-96B7-F1B5CCC23F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9631" y="1572259"/>
            <a:ext cx="6601748" cy="3713483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6"/>
    </mc:Choice>
    <mc:Fallback xmlns="">
      <p:transition spd="slow" advTm="1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9DEDF-2DB7-4D24-8A5F-C6EA9331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407159" y="2537926"/>
            <a:ext cx="1688841" cy="559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2003663-9AD3-4F4F-99AF-9841E6D4F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2448" y="1939953"/>
            <a:ext cx="6081612" cy="3420906"/>
          </a:xfr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3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6"/>
    </mc:Choice>
    <mc:Fallback xmlns="">
      <p:transition spd="slow" advTm="1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616FD-B848-4EF9-9D23-6B22ED9CD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906" y="1819468"/>
            <a:ext cx="2043404" cy="802433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1F130F-1BAF-48CC-8314-5210D0246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6124" y="1715445"/>
            <a:ext cx="6092642" cy="3427110"/>
          </a:xfr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5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"/>
    </mc:Choice>
    <mc:Fallback xmlns="">
      <p:transition spd="slow" advTm="1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7FA7C5-4534-428E-A0C3-86AAD60C8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/>
              <a:t>Спасибо за внимание!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0"/>
    </mc:Choice>
    <mc:Fallback xmlns="">
      <p:transition spd="slow" advTm="1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042A1-0089-4AD4-A363-F4707E26A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53C0568-BF0C-4223-A710-12BED7212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49" y="0"/>
            <a:ext cx="9769151" cy="6858000"/>
          </a:xfr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6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9"/>
    </mc:Choice>
    <mc:Fallback xmlns="">
      <p:transition spd="slow" advTm="2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6ECDF-3CAD-479C-A6F4-29C55DF1B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9274002" y="609600"/>
            <a:ext cx="691092" cy="12471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1A67C6C-3F53-40AE-A9B5-034FE491B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138" y="0"/>
            <a:ext cx="8763627" cy="6858000"/>
          </a:xfr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4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3"/>
    </mc:Choice>
    <mc:Fallback xmlns="">
      <p:transition spd="slow" advTm="2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7ACC4-2B54-49C8-ACD3-9B468D0CB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098" y="609599"/>
            <a:ext cx="465904" cy="19376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50B0820-8394-4B35-9D0E-540B4F8D2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63" y="240543"/>
            <a:ext cx="8823275" cy="6617457"/>
          </a:xfr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1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3"/>
    </mc:Choice>
    <mc:Fallback xmlns="">
      <p:transition spd="slow" advTm="1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52F5E-4EBF-4108-9D5A-114C6D1F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4996" y="609600"/>
            <a:ext cx="1259006" cy="2105608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3F9CC0F-4354-4A33-A817-44DBDCFB5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37" y="196199"/>
            <a:ext cx="8906151" cy="6661801"/>
          </a:xfr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2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1"/>
    </mc:Choice>
    <mc:Fallback xmlns="">
      <p:transition spd="slow" advTm="1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680E5-30E9-490C-AD6F-EAEAF15F9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9274002" y="609599"/>
            <a:ext cx="812390" cy="16670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B23D137-E5C1-40F2-829D-4162B6F79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18" y="0"/>
            <a:ext cx="9112525" cy="6834395"/>
          </a:xfr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1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0"/>
    </mc:Choice>
    <mc:Fallback xmlns="">
      <p:transition spd="slow" advTm="1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E4DF8-11AD-4DB6-9792-D2CD5D324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735" y="609599"/>
            <a:ext cx="1604866" cy="19843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278A7C2-50AA-42BF-AD91-25B2E3F5B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98" y="77891"/>
            <a:ext cx="6505094" cy="6702218"/>
          </a:xfr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5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8"/>
    </mc:Choice>
    <mc:Fallback xmlns="">
      <p:transition spd="slow" advTm="1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9607E-4A14-4D6D-8908-3AA8DA45A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3293706" y="1884784"/>
            <a:ext cx="2425959" cy="4945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5FCD611-B73B-450A-87F6-7FD0F55BE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10" y="72440"/>
            <a:ext cx="6020019" cy="6277495"/>
          </a:xfr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5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"/>
    </mc:Choice>
    <mc:Fallback xmlns="">
      <p:transition spd="slow" advTm="1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9FD0E-EC2C-42D3-B708-835B8DA37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841" y="2397965"/>
            <a:ext cx="2295330" cy="6251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50E4CFD-5F45-4910-B2FC-8FE227BAB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76" y="238729"/>
            <a:ext cx="8510904" cy="6380542"/>
          </a:xfr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3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9"/>
    </mc:Choice>
    <mc:Fallback xmlns="">
      <p:transition spd="slow" advTm="2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24</Words>
  <Application>Microsoft Office PowerPoint</Application>
  <PresentationFormat>Широкоэкранный</PresentationFormat>
  <Paragraphs>5</Paragraphs>
  <Slides>16</Slides>
  <Notes>0</Notes>
  <HiddenSlides>0</HiddenSlides>
  <MMClips>16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Аспект</vt:lpstr>
      <vt:lpstr>Мнемотехника как средство развития речи дошкольников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Мнемотехника как средство развития речи дошкольников</dc:title>
  <dc:creator>USER</dc:creator>
  <cp:lastModifiedBy> </cp:lastModifiedBy>
  <cp:revision>7</cp:revision>
  <dcterms:created xsi:type="dcterms:W3CDTF">2019-02-26T14:27:05Z</dcterms:created>
  <dcterms:modified xsi:type="dcterms:W3CDTF">2019-03-26T12:55:05Z</dcterms:modified>
</cp:coreProperties>
</file>